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A3"/>
    <a:srgbClr val="F6A800"/>
    <a:srgbClr val="0AA4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4A9EE36-0ED6-44CB-BF03-335D8C332A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DA8946C-E3E3-4EC9-8418-4F6350D93B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94040-6004-491B-AAA0-C2069D1219FA}" type="datetimeFigureOut">
              <a:rPr lang="de-DE" smtClean="0"/>
              <a:t>27.05.2021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3820CE-BFA1-48E9-97F7-0D1D9E9A52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5EEA634-4ABA-46FB-ADD1-D55F1EA7B6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51DD1-BBA6-40E0-8644-25289BA4AC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495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F0AA8-339E-4018-9524-B511496E9278}" type="datetimeFigureOut">
              <a:rPr lang="de-DE" smtClean="0"/>
              <a:t>27.05.2021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F0DE9-B7F2-4248-AB24-7099F9CFAD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27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D57B22-0BDE-4F2D-83A9-BC70DF943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544869"/>
            <a:ext cx="10515600" cy="2327810"/>
          </a:xfrm>
        </p:spPr>
        <p:txBody>
          <a:bodyPr anchor="ctr" anchorCtr="0"/>
          <a:lstStyle>
            <a:lvl1pPr algn="ctr">
              <a:defRPr sz="6000">
                <a:solidFill>
                  <a:srgbClr val="0065A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6F39263-37E9-4146-AB26-CF69794C5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14305"/>
            <a:ext cx="10515600" cy="1437900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13" name="Datumsplatzhalter 3">
            <a:extLst>
              <a:ext uri="{FF2B5EF4-FFF2-40B4-BE49-F238E27FC236}">
                <a16:creationId xmlns:a16="http://schemas.microsoft.com/office/drawing/2014/main" id="{75E27A56-1BCE-4C1F-97D9-7A73FF189C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5507" y="6361459"/>
            <a:ext cx="5000797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Vorname, Nachname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8F02447D-6F99-4D9E-BA13-F15B43E3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F586F7-DC75-4E0D-8C96-BF9A1BEDC94A}" type="datetime1">
              <a:rPr lang="de-DE" smtClean="0"/>
              <a:pPr/>
              <a:t>27.05.2021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6876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  <p15:guide id="2" pos="529" userDrawn="1">
          <p15:clr>
            <a:srgbClr val="FBAE40"/>
          </p15:clr>
        </p15:guide>
        <p15:guide id="3" orient="horz" pos="18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4D3206-B758-415F-9A35-978091024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426"/>
            <a:ext cx="10515600" cy="433953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5F19BC-0037-4733-95F3-CFABB81D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85507" y="6361459"/>
            <a:ext cx="5000797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Vorname, Nachname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0F2247-F2B4-4395-A593-5406F5CA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F586F7-DC75-4E0D-8C96-BF9A1BEDC94A}" type="datetime1">
              <a:rPr lang="de-DE" smtClean="0"/>
              <a:pPr/>
              <a:t>27.05.2021</a:t>
            </a:fld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1F2F44C-8AF9-465F-A052-7C00E02B563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50950" y="525463"/>
            <a:ext cx="6383338" cy="612775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 eingeben</a:t>
            </a:r>
          </a:p>
        </p:txBody>
      </p:sp>
    </p:spTree>
    <p:extLst>
      <p:ext uri="{BB962C8B-B14F-4D97-AF65-F5344CB8AC3E}">
        <p14:creationId xmlns:p14="http://schemas.microsoft.com/office/powerpoint/2010/main" val="23763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67AD9-DCD2-41C6-9809-4850847D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20FEFD-6CB5-436E-A194-58524B60C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6FA3F3-2C31-435F-AA6A-06F7C5AF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4629-47C2-4321-9AA2-1DD01849A112}" type="datetime1">
              <a:rPr lang="de-DE" smtClean="0"/>
              <a:t>27.05.2021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81EC43-AD68-4231-A8BA-31CF17253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C73D40E-742A-401B-9D75-9A27751A77C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7763" y="525463"/>
            <a:ext cx="6521450" cy="78581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6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dirty="0"/>
              <a:t>Titel eingeben</a:t>
            </a:r>
          </a:p>
        </p:txBody>
      </p:sp>
    </p:spTree>
    <p:extLst>
      <p:ext uri="{BB962C8B-B14F-4D97-AF65-F5344CB8AC3E}">
        <p14:creationId xmlns:p14="http://schemas.microsoft.com/office/powerpoint/2010/main" val="35572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D653F3-F2DD-4F88-81D6-135A2494B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8985C4-2882-4971-907A-37F6749AD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272D4F-3F7F-4026-8830-B4E08875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8319373-6D19-406B-A3B5-2C803FC2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AF3-2F4E-4C55-B851-A0C761CE7D2A}" type="datetime1">
              <a:rPr lang="de-DE" smtClean="0"/>
              <a:t>27.05.2021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733CAF-04BC-4B77-BD98-292C1F33B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370270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BBF4DA-D492-4743-BAE5-A57829785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697" y="365126"/>
            <a:ext cx="6633713" cy="980596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0CE2B8-486E-4AF8-A249-22450AA8F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8A8AE1-21C6-4CB9-BDC1-08C3B0DAC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F619CEB-4669-42B4-A88C-5A4D68CBA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D21133-B36D-4887-AD84-F5B94951C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C0D7E8D-C92D-4E97-B67A-25BB07A9E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EBA2-805C-42A6-BF4D-094F171FA2AD}" type="datetime1">
              <a:rPr lang="de-DE" smtClean="0"/>
              <a:t>27.05.2021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5548AE6-C2FB-4346-A726-6089CCE2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97032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5F85C-310B-4D20-9AFA-C23A5BE9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0A5394-1C4C-451D-8138-DAEF5C69E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5D7-E1A5-4321-91D0-A7DF30504C96}" type="datetime1">
              <a:rPr lang="de-DE" smtClean="0"/>
              <a:t>27.05.2021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B593D8-6F90-49C4-8BEC-31331A29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63271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C846F2-6E30-4328-9D67-8136F6088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7605E-A808-4E95-B718-AD984F56F8D3}" type="datetime1">
              <a:rPr lang="de-DE" smtClean="0"/>
              <a:t>27.05.2021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D01F71-F163-48B5-8503-04F7DD955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344756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8AABEA-062B-480A-89AC-4886787CC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324" y="457200"/>
            <a:ext cx="6392173" cy="6814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A412C9-3783-44EE-8735-A8CB77ED8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138FC4-45A3-4651-ACA9-891D3516BF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054639-5905-4E51-9602-7F24CCCAF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A50B-A7D3-475E-B9D9-3EC5792B6B5A}" type="datetime1">
              <a:rPr lang="de-DE" smtClean="0"/>
              <a:t>27.05.2021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180521-1B22-4D7D-83A9-888B5EDE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277746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36855F-3715-4656-BC49-810F6918D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072" y="457200"/>
            <a:ext cx="6357668" cy="65560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D2E1794-CD80-48AF-B368-D4F7A471B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966823"/>
            <a:ext cx="6172200" cy="38942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AE93E6-5F85-4578-B81D-08383C72B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87FDC7-38DC-4C17-93D1-6482A1B1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4ADDC-E489-47DF-BCC0-F54F2973CB02}" type="datetime1">
              <a:rPr lang="de-DE" smtClean="0"/>
              <a:t>27.05.2021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356B55-F7BD-4775-91D5-5310E8102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Vorname, Nachname</a:t>
            </a:r>
          </a:p>
        </p:txBody>
      </p:sp>
    </p:spTree>
    <p:extLst>
      <p:ext uri="{BB962C8B-B14F-4D97-AF65-F5344CB8AC3E}">
        <p14:creationId xmlns:p14="http://schemas.microsoft.com/office/powerpoint/2010/main" val="63241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Ein Bild, das Text, Elektronik enthält.&#10;&#10;Automatisch generierte Beschreibung">
            <a:extLst>
              <a:ext uri="{FF2B5EF4-FFF2-40B4-BE49-F238E27FC236}">
                <a16:creationId xmlns:a16="http://schemas.microsoft.com/office/drawing/2014/main" id="{31A7734F-B15A-4DE1-9BFE-049CD149366B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712464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A8B9074-3B4B-46B3-9EA0-EA90A286A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566" y="365125"/>
            <a:ext cx="6599208" cy="928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EA93B3-3D36-4D05-A46D-ED5BF3C31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B94C36-E856-4D7A-B3EA-1F7926E4B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F586F7-DC75-4E0D-8C96-BF9A1BEDC94A}" type="datetime1">
              <a:rPr lang="de-DE" smtClean="0"/>
              <a:pPr/>
              <a:t>27.05.2021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BA2D33-D4A7-40D1-98D7-680549E44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Vorname, Nachname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119BDA6D-C75E-43BD-B887-ADBF2F6E5D9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644" y="6029980"/>
            <a:ext cx="1528156" cy="66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9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06593-7F29-419D-BA91-C64F650175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49CF02-7EE7-469F-9F1C-B78F4F6894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BFE7CB-C414-406C-B768-C0D54ADC5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Vorname, Nachname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C03E83-56F2-46A0-8C7E-35FABF8E1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BF586F7-DC75-4E0D-8C96-BF9A1BEDC94A}" type="datetime1">
              <a:rPr lang="de-DE" smtClean="0"/>
              <a:pPr/>
              <a:t>27.05.2021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190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4EBABE1-6823-45BD-AC93-96F3C8B5F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A6013A-FF21-4613-823F-F7E0C28C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Vorname, Nachname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54860F1-4AA5-4F3C-92D1-0FF62DE6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BF586F7-DC75-4E0D-8C96-BF9A1BEDC94A}" type="datetime1">
              <a:rPr lang="de-DE" smtClean="0"/>
              <a:pPr/>
              <a:t>27.05.2021</a:t>
            </a:fld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D11D03-C917-43EB-B26E-6BCDD457FC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734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Diezinger | surfAN Internet GmbH</dc:creator>
  <cp:lastModifiedBy>Stefan Diezinger | surfAN Internet GmbH</cp:lastModifiedBy>
  <cp:revision>32</cp:revision>
  <dcterms:created xsi:type="dcterms:W3CDTF">2020-07-02T12:32:36Z</dcterms:created>
  <dcterms:modified xsi:type="dcterms:W3CDTF">2021-05-27T14:19:57Z</dcterms:modified>
</cp:coreProperties>
</file>